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0461-3B8B-A340-934A-CC66408DDEA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2F1A-F987-B94A-8CD0-3B417AD3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48" r="-9448"/>
          <a:stretch/>
        </p:blipFill>
        <p:spPr>
          <a:xfrm>
            <a:off x="0" y="-659942"/>
            <a:ext cx="5193540" cy="5193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56" y="106182"/>
            <a:ext cx="54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67" y="1227523"/>
            <a:ext cx="4490311" cy="3510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6352" y="4960030"/>
            <a:ext cx="130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Smith+2012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2483" y="4533598"/>
            <a:ext cx="209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Hail &gt; 2”, </a:t>
            </a:r>
            <a:r>
              <a:rPr lang="en-US" dirty="0" smtClean="0"/>
              <a:t>2003-2011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284" r="7413" b="53384"/>
          <a:stretch/>
        </p:blipFill>
        <p:spPr>
          <a:xfrm>
            <a:off x="219456" y="3693477"/>
            <a:ext cx="4535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023" r="1427"/>
          <a:stretch/>
        </p:blipFill>
        <p:spPr>
          <a:xfrm>
            <a:off x="45720" y="0"/>
            <a:ext cx="4976793" cy="5557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754" y="414340"/>
            <a:ext cx="97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Tornado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491" y="1261033"/>
            <a:ext cx="4233061" cy="4411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2731" y="5690525"/>
            <a:ext cx="130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Smith+2012</a:t>
            </a:r>
          </a:p>
        </p:txBody>
      </p:sp>
    </p:spTree>
    <p:extLst>
      <p:ext uri="{BB962C8B-B14F-4D97-AF65-F5344CB8AC3E}">
        <p14:creationId xmlns:p14="http://schemas.microsoft.com/office/powerpoint/2010/main" val="428792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83" t="18577" r="-8383" b="15277"/>
          <a:stretch/>
        </p:blipFill>
        <p:spPr>
          <a:xfrm>
            <a:off x="7909" y="304835"/>
            <a:ext cx="5405289" cy="357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94" y="72963"/>
            <a:ext cx="6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87" y="1274163"/>
            <a:ext cx="4499113" cy="3444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6352" y="4960030"/>
            <a:ext cx="130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Smith+2012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0667" b="6661"/>
          <a:stretch/>
        </p:blipFill>
        <p:spPr>
          <a:xfrm>
            <a:off x="0" y="3695574"/>
            <a:ext cx="4898571" cy="2926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7632" y="4549496"/>
            <a:ext cx="282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&gt; 65 knots, </a:t>
            </a:r>
            <a:r>
              <a:rPr lang="en-US" dirty="0" smtClean="0"/>
              <a:t>2003-2011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83" r="-8383"/>
          <a:stretch/>
        </p:blipFill>
        <p:spPr>
          <a:xfrm>
            <a:off x="-56512" y="266831"/>
            <a:ext cx="5405289" cy="5405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754" y="414340"/>
            <a:ext cx="6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739" y="0"/>
            <a:ext cx="505068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6512" y="5263705"/>
            <a:ext cx="421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Smith+ 2013</a:t>
            </a:r>
          </a:p>
          <a:p>
            <a:r>
              <a:rPr lang="en-US" dirty="0"/>
              <a:t>d</a:t>
            </a:r>
            <a:r>
              <a:rPr lang="en-US" dirty="0" smtClean="0"/>
              <a:t>ots – ASOS/AWOS thunderstorm</a:t>
            </a:r>
          </a:p>
          <a:p>
            <a:r>
              <a:rPr lang="en-US" dirty="0" smtClean="0"/>
              <a:t>top – all severe winds in “Storm Data” 2003-2009</a:t>
            </a:r>
          </a:p>
          <a:p>
            <a:r>
              <a:rPr lang="en-US" dirty="0"/>
              <a:t>b</a:t>
            </a:r>
            <a:r>
              <a:rPr lang="en-US" dirty="0" smtClean="0"/>
              <a:t>ottom – ASOS/AWOS</a:t>
            </a:r>
          </a:p>
        </p:txBody>
      </p:sp>
    </p:spTree>
    <p:extLst>
      <p:ext uri="{BB962C8B-B14F-4D97-AF65-F5344CB8AC3E}">
        <p14:creationId xmlns:p14="http://schemas.microsoft.com/office/powerpoint/2010/main" val="80816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Wei</dc:creator>
  <cp:lastModifiedBy>Lisa Wei</cp:lastModifiedBy>
  <cp:revision>3</cp:revision>
  <dcterms:created xsi:type="dcterms:W3CDTF">2014-05-20T18:33:52Z</dcterms:created>
  <dcterms:modified xsi:type="dcterms:W3CDTF">2014-05-20T18:59:56Z</dcterms:modified>
</cp:coreProperties>
</file>